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5"/>
    <p:restoredTop sz="86180" autoAdjust="0"/>
  </p:normalViewPr>
  <p:slideViewPr>
    <p:cSldViewPr>
      <p:cViewPr varScale="1">
        <p:scale>
          <a:sx n="95" d="100"/>
          <a:sy n="95" d="100"/>
        </p:scale>
        <p:origin x="2120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D99A01FE-F9A1-41AE-98A9-CDE86EFBE341}" type="datetimeFigureOut">
              <a:rPr lang="en-US" smtClean="0"/>
              <a:pPr/>
              <a:t>9/19/22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8E58F907-6F06-448E-86B0-6D8D992A424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D06C66B98EF4E43903CD34A859738EE" ma:contentTypeVersion="15" ma:contentTypeDescription="Create a new document." ma:contentTypeScope="" ma:versionID="a6cb09a09124ee5368d0dcf33edc44f5">
  <xsd:schema xmlns:xsd="http://www.w3.org/2001/XMLSchema" xmlns:xs="http://www.w3.org/2001/XMLSchema" xmlns:p="http://schemas.microsoft.com/office/2006/metadata/properties" xmlns:ns2="90c77432-d11e-4bcd-b3ef-edfb0845907a" xmlns:ns3="73d0ba8d-d766-4bf6-bcf0-d2eb81301a02" targetNamespace="http://schemas.microsoft.com/office/2006/metadata/properties" ma:root="true" ma:fieldsID="de4b717b127a680e2c16c90b12c17794" ns2:_="" ns3:_="">
    <xsd:import namespace="90c77432-d11e-4bcd-b3ef-edfb0845907a"/>
    <xsd:import namespace="73d0ba8d-d766-4bf6-bcf0-d2eb81301a0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0c77432-d11e-4bcd-b3ef-edfb0845907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d0ba8d-d766-4bf6-bcf0-d2eb81301a02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2281A71-F743-444E-B96F-82D1DAC5D5F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68A72D6-A77B-43AE-9E34-435554C997B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0c77432-d11e-4bcd-b3ef-edfb0845907a"/>
    <ds:schemaRef ds:uri="73d0ba8d-d766-4bf6-bcf0-d2eb81301a0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C22F463-1DAE-484A-9DBF-E72FAD09A1BE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6967</TotalTime>
  <Words>2111</Words>
  <Application>Microsoft Macintosh PowerPoint</Application>
  <PresentationFormat>On-screen Show (4:3)</PresentationFormat>
  <Paragraphs>162</Paragraphs>
  <Slides>32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8" baseType="lpstr">
      <vt:lpstr>Arial</vt:lpstr>
      <vt:lpstr>Calibri</vt:lpstr>
      <vt:lpstr>Georgia</vt:lpstr>
      <vt:lpstr>Trebuchet MS</vt:lpstr>
      <vt:lpstr>Wingdings 2</vt:lpstr>
      <vt:lpstr>Urban</vt:lpstr>
      <vt:lpstr>Sesión 21. </vt:lpstr>
      <vt:lpstr>Sesión 21. Objetivos  Prácticas en los establecimientos: Implementar los Diez Pasos</vt:lpstr>
      <vt:lpstr>Proceso de mejora de la calidad </vt:lpstr>
      <vt:lpstr>Ciclo PHEA</vt:lpstr>
      <vt:lpstr>Paso 1a: Código Internacional de Comercialización de Sucedáneos de la Leche Materna y las resoluciones RELEVANTES POSTERIORES de la Asamblea Mundial de la Salud</vt:lpstr>
      <vt:lpstr>Estándares mundiales: Paso 1A</vt:lpstr>
      <vt:lpstr>Estándares mundiales: Paso 1A</vt:lpstr>
      <vt:lpstr>Paso 1b: Política de alimentación del lactante</vt:lpstr>
      <vt:lpstr>Estándares mundiales: Paso 1b</vt:lpstr>
      <vt:lpstr>Paso 1c: Sistemas de MONITOREO y gestión de los datos</vt:lpstr>
      <vt:lpstr>Estándares mundiales: Paso 1c</vt:lpstr>
      <vt:lpstr>Paso 2: Competencia del personal</vt:lpstr>
      <vt:lpstr>Estándares mundiales: Paso 2</vt:lpstr>
      <vt:lpstr>Paso 3: Información prenatal</vt:lpstr>
      <vt:lpstr>Estándares mundiales: Paso 3</vt:lpstr>
      <vt:lpstr>Estándares mundiales: Paso 3</vt:lpstr>
      <vt:lpstr>Paso 4: Atención posnatal inmediata</vt:lpstr>
      <vt:lpstr>Estándares mundiales: Paso 4</vt:lpstr>
      <vt:lpstr>Paso 5: Apoyo a la lactancia MATERNA</vt:lpstr>
      <vt:lpstr>Estándares mundiales: Paso 5</vt:lpstr>
      <vt:lpstr>Estándares mundiales: Paso 5</vt:lpstr>
      <vt:lpstr>Paso 6: Alimentación complementaria</vt:lpstr>
      <vt:lpstr>Estándares mundiales: Paso 6</vt:lpstr>
      <vt:lpstr>Estándares mundiales: Paso 6</vt:lpstr>
      <vt:lpstr> Paso 7: Alojamiento conjunto</vt:lpstr>
      <vt:lpstr>Estándares mundiales: Paso 7</vt:lpstr>
      <vt:lpstr>Paso 8: Alimentación Perceptiva</vt:lpstr>
      <vt:lpstr>Estándares mundiales: Paso 8</vt:lpstr>
      <vt:lpstr>Paso 9: Biberones, tetinas y chupetes</vt:lpstr>
      <vt:lpstr>Estándares mundiales: Paso 9</vt:lpstr>
      <vt:lpstr>Paso 10: Atención en el momento del alta</vt:lpstr>
      <vt:lpstr>Estándares mundiales: Paso 10</vt:lpstr>
    </vt:vector>
  </TitlesOfParts>
  <Company>Windows User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Session 1</dc:title>
  <dc:creator>MUSTAFA, Thahira</dc:creator>
  <cp:lastModifiedBy>maria martinez</cp:lastModifiedBy>
  <cp:revision>194</cp:revision>
  <dcterms:created xsi:type="dcterms:W3CDTF">2019-06-16T08:59:06Z</dcterms:created>
  <dcterms:modified xsi:type="dcterms:W3CDTF">2022-09-19T15:29:04Z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AHOMTS_FileType">
    <vt:lpwstr>RAW</vt:lpwstr>
  </property>
  <property fmtid="{D5CDD505-2E9C-101B-9397-08002B2CF9AE}" pid="3" name="PAHOMTS_JobNumber">
    <vt:lpwstr>ES0723</vt:lpwstr>
  </property>
  <property fmtid="{D5CDD505-2E9C-101B-9397-08002B2CF9AE}" pid="4" name="ContentTypeId">
    <vt:lpwstr>0x0101005D06C66B98EF4E43903CD34A859738EE</vt:lpwstr>
  </property>
</Properties>
</file>